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426E4-1CD8-4225-951C-22D4BD0BD98C}" type="presOf" srcId="{3F442EA2-39BA-4C9A-AD59-755D4917D532}" destId="{E95EFBB1-DB51-48D9-9DD2-47B440D9E74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09B42F-73DC-4E65-A043-ACE28484C177}" type="datetime1">
              <a:rPr lang="ru-RU" smtClean="0"/>
              <a:t>27.12.2022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85BE-509F-4D94-8A4C-8778A4C9D13A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2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8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smtClean="0"/>
              <a:t>Образец подзаголовка</a:t>
            </a:r>
            <a:endParaRPr kumimoji="0" lang="ru-RU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E476D6-5D30-4D08-9D18-4647EFF1B199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E30A8B-5424-41AB-9C42-72485DDC41E2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F179-25FA-450E-A3C9-71C706620D7F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D9F228-6AC7-4860-9B76-BD7E05DE2B49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27DD6E-1C28-4331-A9E9-353EDDD31BA4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4585E4-4906-42B0-ACDA-A8A2E2AF3952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4CD705-E35C-4869-B245-CFD8F32CA0E6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85618B-4397-49F8-9EF9-BF5CA47CF8DA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860C85-9C6B-4DEE-B023-3584D6968746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  <a:p>
            <a:pPr lvl="1" rtl="0" eaLnBrk="1" latinLnBrk="0" hangingPunct="1"/>
            <a:r>
              <a:rPr lang="ru-RU" smtClean="0"/>
              <a:t>Второй уровень</a:t>
            </a:r>
          </a:p>
          <a:p>
            <a:pPr lvl="2" rtl="0" eaLnBrk="1" latinLnBrk="0" hangingPunct="1"/>
            <a:r>
              <a:rPr lang="ru-RU" smtClean="0"/>
              <a:t>Третий уровень</a:t>
            </a:r>
          </a:p>
          <a:p>
            <a:pPr lvl="3" rtl="0" eaLnBrk="1" latinLnBrk="0" hangingPunct="1"/>
            <a:r>
              <a:rPr lang="ru-RU" smtClean="0"/>
              <a:t>Четвертый уровень</a:t>
            </a:r>
          </a:p>
          <a:p>
            <a:pPr lvl="4" rtl="0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9A1708-83B5-4CE1-ACDE-F93E71740B16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kumimoji="0"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>
            <a:lvl1pPr>
              <a:defRPr/>
            </a:lvl1pPr>
          </a:lstStyle>
          <a:p>
            <a:fld id="{09CE01EA-6D08-4F94-B0C6-01F5B289EC7B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dirty="0" smtClean="0"/>
              <a:t>Образец текста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8F2ECFA2-D765-4E71-8A47-1ACADE04340F}" type="datetime1">
              <a:rPr lang="ru-RU" smtClean="0"/>
              <a:pPr/>
              <a:t>27.12.2022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КОММЕРЧЕСКОЕ</a:t>
            </a:r>
            <a:br>
              <a:rPr lang="ru-RU" dirty="0" smtClean="0"/>
            </a:br>
            <a:r>
              <a:rPr lang="ru-RU" dirty="0" smtClean="0"/>
              <a:t> ПРЕДЛОЖЕНИЕ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45" y="258238"/>
            <a:ext cx="2029691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6576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ООО «РУЧНАЯ АКУЛА» ПРЕДЛАГАЕТ ГОДОВЫЕ АБОНЕМЕНТЫ В </a:t>
            </a:r>
            <a:r>
              <a:rPr lang="ru-RU" b="1" i="1" dirty="0" smtClean="0">
                <a:solidFill>
                  <a:srgbClr val="0070C0"/>
                </a:solidFill>
              </a:rPr>
              <a:t>ГРУППЫ </a:t>
            </a:r>
            <a:r>
              <a:rPr lang="ru-RU" b="1" i="1" dirty="0">
                <a:solidFill>
                  <a:srgbClr val="0070C0"/>
                </a:solidFill>
              </a:rPr>
              <a:t>ОБУЧЕНИЯ </a:t>
            </a:r>
            <a:r>
              <a:rPr lang="ru-RU" b="1" i="1" dirty="0" smtClean="0">
                <a:solidFill>
                  <a:srgbClr val="0070C0"/>
                </a:solidFill>
              </a:rPr>
              <a:t>ПЛАВАНИЮ С ТРЕНЕРОМ </a:t>
            </a:r>
            <a:r>
              <a:rPr lang="ru-RU" b="1" i="1" dirty="0">
                <a:solidFill>
                  <a:srgbClr val="0070C0"/>
                </a:solidFill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</a:rPr>
              <a:t>В ГРУППЫ </a:t>
            </a:r>
            <a:r>
              <a:rPr lang="ru-RU" b="1" i="1" dirty="0">
                <a:solidFill>
                  <a:srgbClr val="0070C0"/>
                </a:solidFill>
              </a:rPr>
              <a:t>СВОБОДНОГО ПЛАВАНИЯ ДЛЯ ВАШИХ СОТРУДНИКОВ И ДЕТЕЙ ВАШИХ СОТРУДНИКОВ НА 2023 ГОД.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82" y="0"/>
            <a:ext cx="1198418" cy="119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11" y="4701604"/>
            <a:ext cx="2850051" cy="1628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6880"/>
            <a:ext cx="2557228" cy="1577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4" y="4701605"/>
            <a:ext cx="2688890" cy="16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457201"/>
            <a:ext cx="9867900" cy="1143000"/>
          </a:xfrm>
        </p:spPr>
        <p:txBody>
          <a:bodyPr rtlCol="0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b="1" i="1" dirty="0"/>
              <a:t>УНИКАЛЬНОСТЬ НАШЕГО ПРЕДЛОЖЕНИЯ: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1413164"/>
            <a:ext cx="9867900" cy="509847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ЭКОНОМИЯ – ПРОПУЩЕННЫЕ ЗАНЯТИЯ </a:t>
            </a:r>
            <a:r>
              <a:rPr lang="ru-RU" b="1" i="1" dirty="0">
                <a:solidFill>
                  <a:srgbClr val="002060"/>
                </a:solidFill>
              </a:rPr>
              <a:t>НЕ СГОРАЮТ, А </a:t>
            </a:r>
            <a:r>
              <a:rPr lang="ru-RU" b="1" i="1" dirty="0" smtClean="0">
                <a:solidFill>
                  <a:srgbClr val="002060"/>
                </a:solidFill>
              </a:rPr>
              <a:t>ПЕРЕНОСЯТСЯ (</a:t>
            </a:r>
            <a:r>
              <a:rPr lang="ru-RU" b="1" i="1" dirty="0">
                <a:solidFill>
                  <a:srgbClr val="002060"/>
                </a:solidFill>
              </a:rPr>
              <a:t>ДАЖЕ НА СЛЕДУЮЩИЙ СЕЗОН</a:t>
            </a:r>
            <a:r>
              <a:rPr lang="ru-RU" b="1" i="1" dirty="0" smtClean="0">
                <a:solidFill>
                  <a:srgbClr val="002060"/>
                </a:solidFill>
              </a:rPr>
              <a:t>); </a:t>
            </a:r>
          </a:p>
          <a:p>
            <a:pPr marL="36576" lv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АБОНЕМЕНТЫ НЕ ИМЕННЫЕ И МОГУТ ПЕРЕДАВАТЬСЯ ДРУГИМ СОТРУДНИКАМ ПРЕДПРИЯТИЯ ИЛИ РОДСТВЕННИКАМ ПО ВАШЕМУ УСМОТРЕНИЮ</a:t>
            </a:r>
            <a:r>
              <a:rPr lang="ru-RU" b="1" i="1" dirty="0" smtClean="0">
                <a:solidFill>
                  <a:srgbClr val="002060"/>
                </a:solidFill>
              </a:rPr>
              <a:t>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b="1" i="1" dirty="0">
                <a:solidFill>
                  <a:srgbClr val="002060"/>
                </a:solidFill>
              </a:rPr>
              <a:t>ДОСТУПНОСТЬ – ДЕЙСТВУЮЩИЕ ФИЛИАЛЫ В КАЛИНИНСКОМ, ОКТЯБРЬСКОМ, КИРОВСКОМ РАЙОНАХ ГОРОДА УФЫ</a:t>
            </a:r>
            <a:r>
              <a:rPr lang="ru-RU" b="1" i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ВОЗМОЖНОСТЬ ОТКРЫТИЯ ФИЛИАЛОВ ДЛЯ ВАШИХ СОТРУДНИКОВ И ДЕТЕЙ ВАШИХ СОТРУДНИКОВ В ЛЮБОМ РАЙОНЕ ГОРОДА УФЫ;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82" y="0"/>
            <a:ext cx="1198418" cy="1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ПРАЙС</a:t>
            </a:r>
            <a:br>
              <a:rPr lang="ru-RU" dirty="0" smtClean="0"/>
            </a:br>
            <a:r>
              <a:rPr lang="ru-RU" sz="2200" dirty="0" smtClean="0"/>
              <a:t>(ЦЕНА ЗА 1 ЗАНЯТИЕ)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2092036"/>
            <a:ext cx="10553700" cy="4211782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002060"/>
                </a:solidFill>
              </a:rPr>
              <a:t>СВОБОДНОЕ ПЛАВАНИЕ ДЛЯ ВЗРОСЛЫХ                                       </a:t>
            </a:r>
            <a:r>
              <a:rPr lang="ru-RU" sz="1900" dirty="0" smtClean="0">
                <a:solidFill>
                  <a:srgbClr val="002060"/>
                </a:solidFill>
              </a:rPr>
              <a:t>           </a:t>
            </a:r>
            <a:r>
              <a:rPr lang="ru-RU" sz="1900" dirty="0">
                <a:solidFill>
                  <a:srgbClr val="002060"/>
                </a:solidFill>
              </a:rPr>
              <a:t>200 рублей</a:t>
            </a:r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СВОБОДНОЕ ПЛАВАНИЕ ДЛЯ ДЕТЕЙ                                                           150 рублей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ГРУППОВОЕ ЗАНЯТИЕ С ТРЕНЕРОМ ДЛЯ </a:t>
            </a:r>
            <a:r>
              <a:rPr lang="ru-RU" sz="1900" dirty="0">
                <a:solidFill>
                  <a:srgbClr val="002060"/>
                </a:solidFill>
              </a:rPr>
              <a:t>ВЗРОСЛЫХ            </a:t>
            </a:r>
            <a:r>
              <a:rPr lang="ru-RU" sz="1900" dirty="0" smtClean="0">
                <a:solidFill>
                  <a:srgbClr val="002060"/>
                </a:solidFill>
              </a:rPr>
              <a:t>                400 рублей </a:t>
            </a:r>
            <a:endParaRPr lang="ru-RU" sz="1900" dirty="0">
              <a:solidFill>
                <a:srgbClr val="002060"/>
              </a:solidFill>
            </a:endParaRP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ИНДИВИДУАЛЬНОЕ </a:t>
            </a:r>
            <a:r>
              <a:rPr lang="ru-RU" sz="1900" dirty="0">
                <a:solidFill>
                  <a:srgbClr val="002060"/>
                </a:solidFill>
              </a:rPr>
              <a:t>ЗАНЯТИЕ С ТРЕНЕРОМ ДЛЯ ВЗРОСЛЫХ </a:t>
            </a:r>
            <a:r>
              <a:rPr lang="ru-RU" sz="1900" dirty="0" smtClean="0">
                <a:solidFill>
                  <a:srgbClr val="002060"/>
                </a:solidFill>
              </a:rPr>
              <a:t>          800 </a:t>
            </a:r>
            <a:r>
              <a:rPr lang="ru-RU" sz="1900" dirty="0">
                <a:solidFill>
                  <a:srgbClr val="002060"/>
                </a:solidFill>
              </a:rPr>
              <a:t>рублей </a:t>
            </a:r>
            <a:endParaRPr lang="ru-RU" sz="1900" dirty="0" smtClean="0">
              <a:solidFill>
                <a:srgbClr val="002060"/>
              </a:solidFill>
            </a:endParaRP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>
                <a:solidFill>
                  <a:srgbClr val="002060"/>
                </a:solidFill>
              </a:rPr>
              <a:t>ГРУППОВОЕ ЗАНЯТИЕ С ТРЕНЕРОМ ДЛЯ </a:t>
            </a:r>
            <a:r>
              <a:rPr lang="ru-RU" sz="1900" dirty="0" smtClean="0">
                <a:solidFill>
                  <a:srgbClr val="002060"/>
                </a:solidFill>
              </a:rPr>
              <a:t>ДЕТЕЙ                                     300 </a:t>
            </a:r>
            <a:r>
              <a:rPr lang="ru-RU" sz="1900" dirty="0">
                <a:solidFill>
                  <a:srgbClr val="002060"/>
                </a:solidFill>
              </a:rPr>
              <a:t>рублей 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>
                <a:solidFill>
                  <a:srgbClr val="002060"/>
                </a:solidFill>
              </a:rPr>
              <a:t>ИНДИВИДУАЛЬНОЕ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ЗАНЯТИЕ С ТРЕНЕРОМ ДЛЯ </a:t>
            </a:r>
            <a:r>
              <a:rPr lang="ru-RU" sz="1900" dirty="0" smtClean="0">
                <a:solidFill>
                  <a:srgbClr val="002060"/>
                </a:solidFill>
              </a:rPr>
              <a:t>ДЕТЕЙ                    600 </a:t>
            </a:r>
            <a:r>
              <a:rPr lang="ru-RU" sz="1900" dirty="0">
                <a:solidFill>
                  <a:srgbClr val="002060"/>
                </a:solidFill>
              </a:rPr>
              <a:t>рублей </a:t>
            </a:r>
          </a:p>
          <a:p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82" y="0"/>
            <a:ext cx="1198418" cy="1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573039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ТОВАРНЫЙ ЗНАК И ОБРАЗОВАТЕЛЬНАЯ ЛИЦЕНЗИЯ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68" y="1600200"/>
            <a:ext cx="309641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82" y="0"/>
            <a:ext cx="1198418" cy="119841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51" y="1600201"/>
            <a:ext cx="3123551" cy="45259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36" y="1600199"/>
            <a:ext cx="30675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592917" cy="114300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187099" y="1600201"/>
            <a:ext cx="7929192" cy="4525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0070C0"/>
                </a:solidFill>
              </a:rPr>
              <a:t>8 987 490 23 87                              - </a:t>
            </a:r>
            <a:r>
              <a:rPr lang="en-US" dirty="0" smtClean="0">
                <a:solidFill>
                  <a:srgbClr val="0070C0"/>
                </a:solidFill>
              </a:rPr>
              <a:t>WHATS APP</a:t>
            </a:r>
            <a:endParaRPr lang="ru-RU" dirty="0" smtClean="0">
              <a:solidFill>
                <a:srgbClr val="0070C0"/>
              </a:solidFill>
            </a:endParaRPr>
          </a:p>
          <a:p>
            <a:pPr rtl="0"/>
            <a:endParaRPr lang="ru-RU" dirty="0" smtClean="0">
              <a:solidFill>
                <a:srgbClr val="0070C0"/>
              </a:solidFill>
            </a:endParaRPr>
          </a:p>
          <a:p>
            <a:pPr rtl="0"/>
            <a:r>
              <a:rPr lang="en-US" dirty="0" smtClean="0">
                <a:solidFill>
                  <a:srgbClr val="0070C0"/>
                </a:solidFill>
              </a:rPr>
              <a:t>8 919 608 38 99 </a:t>
            </a:r>
            <a:r>
              <a:rPr lang="ru-RU" dirty="0" smtClean="0">
                <a:solidFill>
                  <a:srgbClr val="0070C0"/>
                </a:solidFill>
              </a:rPr>
              <a:t>                             - </a:t>
            </a:r>
            <a:r>
              <a:rPr lang="en-US" dirty="0" smtClean="0">
                <a:solidFill>
                  <a:srgbClr val="0070C0"/>
                </a:solidFill>
              </a:rPr>
              <a:t>TELEGRAM</a:t>
            </a:r>
            <a:r>
              <a:rPr lang="ru-RU" dirty="0" smtClean="0">
                <a:solidFill>
                  <a:srgbClr val="0070C0"/>
                </a:solidFill>
              </a:rPr>
              <a:t>М</a:t>
            </a:r>
          </a:p>
          <a:p>
            <a:pPr rtl="0"/>
            <a:endParaRPr lang="ru-RU" dirty="0" smtClean="0">
              <a:solidFill>
                <a:srgbClr val="0070C0"/>
              </a:solidFill>
            </a:endParaRPr>
          </a:p>
          <a:p>
            <a:pPr rtl="0"/>
            <a:r>
              <a:rPr lang="en-US" dirty="0">
                <a:solidFill>
                  <a:srgbClr val="0070C0"/>
                </a:solidFill>
              </a:rPr>
              <a:t>AKULA-SHARK77@MAIL.RU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ПОЧТА</a:t>
            </a:r>
          </a:p>
          <a:p>
            <a:pPr rtl="0"/>
            <a:endParaRPr lang="ru-RU" dirty="0" smtClean="0">
              <a:solidFill>
                <a:srgbClr val="0070C0"/>
              </a:solidFill>
            </a:endParaRPr>
          </a:p>
          <a:p>
            <a:pPr rtl="0"/>
            <a:r>
              <a:rPr lang="en-US" dirty="0" smtClean="0">
                <a:solidFill>
                  <a:srgbClr val="0070C0"/>
                </a:solidFill>
              </a:rPr>
              <a:t>SHARKHAND.RU                       - </a:t>
            </a:r>
            <a:r>
              <a:rPr lang="ru-RU" dirty="0" smtClean="0">
                <a:solidFill>
                  <a:srgbClr val="0070C0"/>
                </a:solidFill>
              </a:rPr>
              <a:t>САЙТ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9" name="Объект 8" descr="Горизонтальный маркированный список с 3 группами, расположенными слева направо. Под каждой группой приведено описание задачи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3489905"/>
              </p:ext>
            </p:extLst>
          </p:nvPr>
        </p:nvGraphicFramePr>
        <p:xfrm>
          <a:off x="8465127" y="3837709"/>
          <a:ext cx="2556886" cy="228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56" y="1600200"/>
            <a:ext cx="3262744" cy="32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оформления «Ориентир»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20248_TF03460539.potx" id="{6DACED71-EA99-4BA3-BBCA-CC7E27C9E80B}" vid="{16BCD529-20B8-4D95-B5F7-5FF9C13CF96E}"/>
    </a:ext>
  </a:extLst>
</a:theme>
</file>

<file path=ppt/theme/theme2.xml><?xml version="1.0" encoding="utf-8"?>
<a:theme xmlns:a="http://schemas.openxmlformats.org/drawingml/2006/main" name="Тема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00173-F37E-4050-8DE8-BC47ABAD65CD}">
  <ds:schemaRefs>
    <ds:schemaRef ds:uri="a4f35948-e619-41b3-aa29-22878b09cfd2"/>
    <ds:schemaRef ds:uri="40262f94-9f35-4ac3-9a90-690165a166b7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слайдов «Ориентир»</Template>
  <TotalTime>67</TotalTime>
  <Words>174</Words>
  <Application>Microsoft Office PowerPoint</Application>
  <PresentationFormat>Широкоэкранный</PresentationFormat>
  <Paragraphs>36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Palatino Linotype</vt:lpstr>
      <vt:lpstr>Wingdings 2</vt:lpstr>
      <vt:lpstr>Шаблон оформления «Ориентир»</vt:lpstr>
      <vt:lpstr>КОММЕРЧЕСКОЕ  ПРЕДЛОЖЕНИЕ</vt:lpstr>
      <vt:lpstr>Презентация PowerPoint</vt:lpstr>
      <vt:lpstr>УНИКАЛЬНОСТЬ НАШЕГО ПРЕДЛОЖЕНИЯ: </vt:lpstr>
      <vt:lpstr>ПРАЙС (ЦЕНА ЗА 1 ЗАНЯТИЕ)</vt:lpstr>
      <vt:lpstr>ТОВАРНЫЙ ЗНАК И ОБРАЗОВАТЕЛЬНАЯ ЛИЦЕНЗИЯ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 ПРЕДЛОЖЕНИЕ</dc:title>
  <dc:creator>Денис Калимуллин</dc:creator>
  <cp:lastModifiedBy>User</cp:lastModifiedBy>
  <cp:revision>8</cp:revision>
  <dcterms:created xsi:type="dcterms:W3CDTF">2022-12-25T11:26:53Z</dcterms:created>
  <dcterms:modified xsi:type="dcterms:W3CDTF">2022-12-27T06:01:16Z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